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DA347-E8AA-1472-3350-ED63ECCF3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C6A853-0D4A-56D7-13A2-F0733A42D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2EB71A-6518-3D5F-B175-A4F6313B7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73C7D3-E66B-6516-F2C8-A6D8D44A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30182A-EE74-C34F-3145-63EFA18C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49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010F0-44B8-2F72-9EBA-979CFE16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367915-5942-BC5B-E030-17C7A09BB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464712-FAF9-B2E8-CBE2-A9FBD934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33B565-A412-5CFA-CD3E-10DD167C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AC6CCE-A241-8DC7-5CA4-C4FC807C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43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9E5D566-FFDF-A4F5-1CB2-8E10AE33D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718BEB-C076-DD0D-B2D7-FAB21AED2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6956E7-C2F3-FB0B-709F-5CE1ADA0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828DD7-9214-A04C-982B-4E706554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BA7DE6-8EAC-A70E-F4D7-54A2C53C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32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B8576E-492A-72F4-1902-BA1E0E45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2AADF1-7FA3-11E9-C04A-4E2EE4C97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F373BF-A452-DDE3-42FF-7CD2A66A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58F818-B63F-5646-3A57-F65E90BC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0D317A-1047-66D4-AB0B-95C396B2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55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38000-795F-845F-6F7F-9D269972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397F93-EBC9-DCF2-ED23-66E0DFB31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5D8CF8-7446-BA1E-F680-0D9FC0AF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55666D-4158-F4CC-9497-A041979AA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B82C22-8A5F-B68F-545E-D23D0FAE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70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48268-3C49-90C6-1844-6B7E84D40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C73F42-43E3-4140-E8E6-B6E5EC1BF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7B412E-51C5-9D52-D97B-D5CAD3F65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651158-D15C-7572-4A2F-82EEFA539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BFE23A-9786-CC4C-4501-676751E7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15CA6D-20BC-5F6C-2E70-3A6EEDDF0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70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4DA8E3-E87F-8813-72DC-215DF6FFB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FA704D-E346-40CA-64C4-1B16B8004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3EB89F-4BF7-4020-522D-E53B2E4FD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964C7-D127-CF5E-EA2B-28D503FF3F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AE4F5C-85C6-E62D-B0D5-EF17CB1123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B37FD3-99CD-80B0-F442-D4B7EE74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04A363-E649-B004-4E20-DE10AFF8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7B67F2-E084-FCC4-CF84-D7214018C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88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E92618-E25A-E20C-07B8-B56952DA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9D0AA5-FEF5-C840-EDCB-0899C238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CF3E16-94C7-DB19-A4E3-9BB5CDF2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A1435FD-093A-BB63-AA37-AA42D45E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73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C58134-E6AA-E0D8-A6AD-FFA48143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798596-6499-BC29-0225-CBBF757B0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363FD7-FB5D-EF6A-F2A8-8DE67666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4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5938F6-48CB-D254-F263-9ECC3463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60188D-8F5D-1FFF-6840-6ECE74156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7FADDF-CF44-FF3F-E3D0-DDF79F31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85DE4D-FA71-838B-37C8-DC429346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8F951F-91C4-419B-D30D-D4F2F479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244D21-60F8-B261-2236-08B694AAF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5B53A-5BFE-0740-6FEF-5B06AD9CB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4D8C1C-754E-4FD5-E6DB-323DCD4AC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F62479-5041-52A3-CD3E-234910498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AD4AB5-4C3A-A07F-A427-C78B9F55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35B647-576A-3BB5-8422-817F6E80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81CAAD-EB31-4C65-1C20-4A23A41B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585E99-A8FD-969E-EE52-99C80B075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F3DF68-7A11-6BB6-6E7C-CF4A76C4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4B5E82-2DB5-5B1F-BB7C-84E696AE6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3A3E-E19D-4744-85C1-DFD6E9D3DB6D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A673B7-0074-6E4B-6422-96BF6B790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CE8F35-D60D-7472-7A61-3A0FA37C9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EE6E-17EB-493F-B563-028D4C72F5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13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5CF3E-7D4E-3120-F844-353E150B9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400" y="490807"/>
            <a:ext cx="9144000" cy="2971291"/>
          </a:xfrm>
        </p:spPr>
        <p:txBody>
          <a:bodyPr>
            <a:noAutofit/>
          </a:bodyPr>
          <a:lstStyle/>
          <a:p>
            <a:r>
              <a:rPr lang="fr-FR" sz="7200" dirty="0">
                <a:solidFill>
                  <a:srgbClr val="FF0000"/>
                </a:solidFill>
                <a:latin typeface="Arial Black" panose="020B0A04020102020204" pitchFamily="34" charset="0"/>
              </a:rPr>
              <a:t>VIDE MAISON </a:t>
            </a:r>
            <a:br>
              <a:rPr lang="fr-FR" sz="7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fr-FR" sz="7200" dirty="0">
                <a:solidFill>
                  <a:srgbClr val="FF0000"/>
                </a:solidFill>
                <a:latin typeface="Arial Black" panose="020B0A04020102020204" pitchFamily="34" charset="0"/>
              </a:rPr>
              <a:t> DAME MARIE</a:t>
            </a:r>
            <a:br>
              <a:rPr lang="fr-FR" sz="7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fr-FR" sz="7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34A580-80BF-D494-E79D-569525525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667" y="2425255"/>
            <a:ext cx="11844898" cy="3941938"/>
          </a:xfrm>
        </p:spPr>
        <p:txBody>
          <a:bodyPr>
            <a:normAutofit fontScale="25000" lnSpcReduction="20000"/>
          </a:bodyPr>
          <a:lstStyle/>
          <a:p>
            <a:endParaRPr lang="fr-FR" sz="24000" b="1" dirty="0"/>
          </a:p>
          <a:p>
            <a:r>
              <a:rPr lang="fr-FR" sz="24000" b="1" dirty="0"/>
              <a:t>Samedi 11 et Dimanche 12 Octobre 9h à 18h</a:t>
            </a:r>
          </a:p>
          <a:p>
            <a:endParaRPr lang="fr-FR" sz="11200" b="1" dirty="0"/>
          </a:p>
          <a:p>
            <a:r>
              <a:rPr lang="fr-FR" sz="16000" b="1" dirty="0"/>
              <a:t>Lieu dit le BOUHOUX</a:t>
            </a:r>
          </a:p>
          <a:p>
            <a:r>
              <a:rPr lang="fr-FR" sz="16000" b="1" dirty="0"/>
              <a:t>61130 Dame Marie</a:t>
            </a:r>
          </a:p>
          <a:p>
            <a:endParaRPr lang="fr-FR" dirty="0"/>
          </a:p>
          <a:p>
            <a:r>
              <a:rPr lang="fr-FR" sz="7200" dirty="0"/>
              <a:t>Meubles, Bibelots, Vaisselle</a:t>
            </a:r>
          </a:p>
          <a:p>
            <a:endParaRPr lang="fr-FR" sz="7200" dirty="0"/>
          </a:p>
        </p:txBody>
      </p:sp>
      <p:sp>
        <p:nvSpPr>
          <p:cNvPr id="6" name="AutoShape 2" descr="Résultat d’images pour Vide Maison Dessin Vectoriel">
            <a:extLst>
              <a:ext uri="{FF2B5EF4-FFF2-40B4-BE49-F238E27FC236}">
                <a16:creationId xmlns:a16="http://schemas.microsoft.com/office/drawing/2014/main" id="{943F08E2-E068-16A8-0927-4A3617A20E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 descr="Comment organiser un vide maison ou un vide grenier à son domicile">
            <a:extLst>
              <a:ext uri="{FF2B5EF4-FFF2-40B4-BE49-F238E27FC236}">
                <a16:creationId xmlns:a16="http://schemas.microsoft.com/office/drawing/2014/main" id="{00BAF636-28E4-9D5B-19C8-6E6EA4165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67" y="290512"/>
            <a:ext cx="1974757" cy="218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5 VIDE-MAISONS • macommune.info">
            <a:extLst>
              <a:ext uri="{FF2B5EF4-FFF2-40B4-BE49-F238E27FC236}">
                <a16:creationId xmlns:a16="http://schemas.microsoft.com/office/drawing/2014/main" id="{094DC804-D4D1-E9F7-C612-99383344E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576" y="4124675"/>
            <a:ext cx="2796989" cy="226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8484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VIDE MAISON   DAME MARIE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stubbe</dc:creator>
  <cp:lastModifiedBy>patrick stubbe</cp:lastModifiedBy>
  <cp:revision>2</cp:revision>
  <cp:lastPrinted>2025-08-20T07:32:47Z</cp:lastPrinted>
  <dcterms:created xsi:type="dcterms:W3CDTF">2025-08-20T07:15:21Z</dcterms:created>
  <dcterms:modified xsi:type="dcterms:W3CDTF">2025-08-20T07:41:11Z</dcterms:modified>
</cp:coreProperties>
</file>