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7561263"/>
  <p:notesSz cx="6889750" cy="10018713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236" y="268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1BA6F-802D-46E0-8BF7-F42212215090}" type="datetimeFigureOut">
              <a:rPr lang="fr-FR" smtClean="0"/>
              <a:pPr/>
              <a:t>28/05/2025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677DC-4788-4B93-8BB6-121FE23E2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lickr.com/photos/kotomi-jewelry/20496761836/in/album-72157657171520505/" TargetMode="External"/><Relationship Id="rId3" Type="http://schemas.openxmlformats.org/officeDocument/2006/relationships/hyperlink" Target="https://shaurma.blogspot.com/2016/09/brocantes.html" TargetMode="External"/><Relationship Id="rId7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flickr.com/photos/kotomi-jewelry/20335019508/in/album-72157657171520505/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D7F307E1-26FA-4252-94D1-9711C4518C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93400" cy="75612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 5" descr="Une image contenant scène, Marché aux puces, marché, place de marché&#10;&#10;Description générée automatiquement">
            <a:extLst>
              <a:ext uri="{FF2B5EF4-FFF2-40B4-BE49-F238E27FC236}">
                <a16:creationId xmlns:a16="http://schemas.microsoft.com/office/drawing/2014/main" id="{FE6EA498-A361-B370-F5EB-0465119A7F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2779" r="29068" b="1"/>
          <a:stretch/>
        </p:blipFill>
        <p:spPr>
          <a:xfrm>
            <a:off x="4486556" y="10"/>
            <a:ext cx="3611926" cy="3750376"/>
          </a:xfrm>
          <a:custGeom>
            <a:avLst/>
            <a:gdLst/>
            <a:ahLst/>
            <a:cxnLst/>
            <a:rect l="l" t="t" r="r" b="b"/>
            <a:pathLst>
              <a:path w="4118110" h="3401568">
                <a:moveTo>
                  <a:pt x="0" y="0"/>
                </a:moveTo>
                <a:lnTo>
                  <a:pt x="3343575" y="0"/>
                </a:lnTo>
                <a:lnTo>
                  <a:pt x="3448028" y="215050"/>
                </a:lnTo>
                <a:cubicBezTo>
                  <a:pt x="3836103" y="1056037"/>
                  <a:pt x="4076161" y="2055458"/>
                  <a:pt x="4113475" y="3133192"/>
                </a:cubicBezTo>
                <a:lnTo>
                  <a:pt x="4118110" y="3401568"/>
                </a:lnTo>
                <a:lnTo>
                  <a:pt x="801224" y="3401568"/>
                </a:lnTo>
                <a:lnTo>
                  <a:pt x="797493" y="3185579"/>
                </a:lnTo>
                <a:cubicBezTo>
                  <a:pt x="756786" y="2009870"/>
                  <a:pt x="474799" y="927359"/>
                  <a:pt x="22579" y="42066"/>
                </a:cubicBezTo>
                <a:close/>
              </a:path>
            </a:pathLst>
          </a:custGeom>
        </p:spPr>
      </p:pic>
      <p:pic>
        <p:nvPicPr>
          <p:cNvPr id="7" name="Espace réservé du contenu 6" descr="Fille faisant des achats dans un marché de l’Est">
            <a:extLst>
              <a:ext uri="{FF2B5EF4-FFF2-40B4-BE49-F238E27FC236}">
                <a16:creationId xmlns:a16="http://schemas.microsoft.com/office/drawing/2014/main" id="{DCD22BBB-72C7-74D0-5FC7-44FC7CA182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4" r="21454"/>
          <a:stretch/>
        </p:blipFill>
        <p:spPr>
          <a:xfrm>
            <a:off x="7480925" y="3838060"/>
            <a:ext cx="3211774" cy="3750386"/>
          </a:xfrm>
          <a:custGeom>
            <a:avLst/>
            <a:gdLst/>
            <a:ahLst/>
            <a:cxnLst/>
            <a:rect l="l" t="t" r="r" b="b"/>
            <a:pathLst>
              <a:path w="3661880" h="3401568">
                <a:moveTo>
                  <a:pt x="774544" y="0"/>
                </a:moveTo>
                <a:lnTo>
                  <a:pt x="3661880" y="0"/>
                </a:lnTo>
                <a:lnTo>
                  <a:pt x="3661880" y="3401568"/>
                </a:lnTo>
                <a:lnTo>
                  <a:pt x="0" y="3401568"/>
                </a:lnTo>
                <a:lnTo>
                  <a:pt x="104462" y="3186501"/>
                </a:lnTo>
                <a:cubicBezTo>
                  <a:pt x="492537" y="2345513"/>
                  <a:pt x="732594" y="1346092"/>
                  <a:pt x="769909" y="268359"/>
                </a:cubicBezTo>
                <a:close/>
              </a:path>
            </a:pathLst>
          </a:custGeom>
        </p:spPr>
      </p:pic>
      <p:pic>
        <p:nvPicPr>
          <p:cNvPr id="19" name="Image 18" descr="Une image contenant texte, Publication, bibliothèque, collection&#10;&#10;Description générée automatiquement">
            <a:extLst>
              <a:ext uri="{FF2B5EF4-FFF2-40B4-BE49-F238E27FC236}">
                <a16:creationId xmlns:a16="http://schemas.microsoft.com/office/drawing/2014/main" id="{220AED89-A057-B8BD-C921-908C7A6E3A1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19253" r="18483" b="-3"/>
          <a:stretch/>
        </p:blipFill>
        <p:spPr>
          <a:xfrm>
            <a:off x="4533076" y="3810876"/>
            <a:ext cx="3564991" cy="3750386"/>
          </a:xfrm>
          <a:custGeom>
            <a:avLst/>
            <a:gdLst/>
            <a:ahLst/>
            <a:cxnLst/>
            <a:rect l="l" t="t" r="r" b="b"/>
            <a:pathLst>
              <a:path w="4064598" h="3401568">
                <a:moveTo>
                  <a:pt x="749132" y="0"/>
                </a:moveTo>
                <a:lnTo>
                  <a:pt x="4064598" y="0"/>
                </a:lnTo>
                <a:lnTo>
                  <a:pt x="4059963" y="268360"/>
                </a:lnTo>
                <a:cubicBezTo>
                  <a:pt x="4022649" y="1346093"/>
                  <a:pt x="3782591" y="2345514"/>
                  <a:pt x="3394516" y="3186502"/>
                </a:cubicBezTo>
                <a:lnTo>
                  <a:pt x="3290055" y="3401568"/>
                </a:lnTo>
                <a:lnTo>
                  <a:pt x="0" y="3401568"/>
                </a:lnTo>
                <a:lnTo>
                  <a:pt x="79008" y="3238906"/>
                </a:lnTo>
                <a:cubicBezTo>
                  <a:pt x="502362" y="2321466"/>
                  <a:pt x="749563" y="1215476"/>
                  <a:pt x="749563" y="24956"/>
                </a:cubicBezTo>
                <a:close/>
              </a:path>
            </a:pathLst>
          </a:custGeom>
        </p:spPr>
      </p:pic>
      <p:sp useBgFill="1">
        <p:nvSpPr>
          <p:cNvPr id="44" name="Freeform: Shape 28">
            <a:extLst>
              <a:ext uri="{FF2B5EF4-FFF2-40B4-BE49-F238E27FC236}">
                <a16:creationId xmlns:a16="http://schemas.microsoft.com/office/drawing/2014/main" id="{398DFB7A-5FB9-4FBB-8BD1-0DBC6A365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03704" cy="7561262"/>
          </a:xfrm>
          <a:custGeom>
            <a:avLst/>
            <a:gdLst>
              <a:gd name="connsiteX0" fmla="*/ 0 w 5932965"/>
              <a:gd name="connsiteY0" fmla="*/ 0 h 6858000"/>
              <a:gd name="connsiteX1" fmla="*/ 5140363 w 5932965"/>
              <a:gd name="connsiteY1" fmla="*/ 0 h 6858000"/>
              <a:gd name="connsiteX2" fmla="*/ 5152943 w 5932965"/>
              <a:gd name="connsiteY2" fmla="*/ 23550 h 6858000"/>
              <a:gd name="connsiteX3" fmla="*/ 5932965 w 5932965"/>
              <a:gd name="connsiteY3" fmla="*/ 3479505 h 6858000"/>
              <a:gd name="connsiteX4" fmla="*/ 5262410 w 5932965"/>
              <a:gd name="connsiteY4" fmla="*/ 6708999 h 6858000"/>
              <a:gd name="connsiteX5" fmla="*/ 5190385 w 5932965"/>
              <a:gd name="connsiteY5" fmla="*/ 6858000 h 6858000"/>
              <a:gd name="connsiteX6" fmla="*/ 0 w 593296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2965" h="6858000">
                <a:moveTo>
                  <a:pt x="0" y="0"/>
                </a:moveTo>
                <a:lnTo>
                  <a:pt x="5140363" y="0"/>
                </a:lnTo>
                <a:lnTo>
                  <a:pt x="5152943" y="23550"/>
                </a:lnTo>
                <a:cubicBezTo>
                  <a:pt x="5642847" y="987256"/>
                  <a:pt x="5932965" y="2183538"/>
                  <a:pt x="5932965" y="3479505"/>
                </a:cubicBezTo>
                <a:cubicBezTo>
                  <a:pt x="5932965" y="4675783"/>
                  <a:pt x="5685764" y="5787121"/>
                  <a:pt x="5262410" y="6708999"/>
                </a:cubicBezTo>
                <a:lnTo>
                  <a:pt x="519038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5" name="Freeform: Shape 30">
            <a:extLst>
              <a:ext uri="{FF2B5EF4-FFF2-40B4-BE49-F238E27FC236}">
                <a16:creationId xmlns:a16="http://schemas.microsoft.com/office/drawing/2014/main" id="{357E4EC5-5150-4D8A-B97F-668E90752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194379" cy="7561262"/>
          </a:xfrm>
          <a:custGeom>
            <a:avLst/>
            <a:gdLst>
              <a:gd name="connsiteX0" fmla="*/ 0 w 5922333"/>
              <a:gd name="connsiteY0" fmla="*/ 0 h 6858000"/>
              <a:gd name="connsiteX1" fmla="*/ 5129731 w 5922333"/>
              <a:gd name="connsiteY1" fmla="*/ 0 h 6858000"/>
              <a:gd name="connsiteX2" fmla="*/ 5142311 w 5922333"/>
              <a:gd name="connsiteY2" fmla="*/ 23550 h 6858000"/>
              <a:gd name="connsiteX3" fmla="*/ 5922333 w 5922333"/>
              <a:gd name="connsiteY3" fmla="*/ 3479505 h 6858000"/>
              <a:gd name="connsiteX4" fmla="*/ 5251778 w 5922333"/>
              <a:gd name="connsiteY4" fmla="*/ 6708999 h 6858000"/>
              <a:gd name="connsiteX5" fmla="*/ 5179753 w 5922333"/>
              <a:gd name="connsiteY5" fmla="*/ 6858000 h 6858000"/>
              <a:gd name="connsiteX6" fmla="*/ 0 w 592233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22333" h="6858000">
                <a:moveTo>
                  <a:pt x="0" y="0"/>
                </a:moveTo>
                <a:lnTo>
                  <a:pt x="5129731" y="0"/>
                </a:lnTo>
                <a:lnTo>
                  <a:pt x="5142311" y="23550"/>
                </a:lnTo>
                <a:cubicBezTo>
                  <a:pt x="5632215" y="987256"/>
                  <a:pt x="5922333" y="2183538"/>
                  <a:pt x="5922333" y="3479505"/>
                </a:cubicBezTo>
                <a:cubicBezTo>
                  <a:pt x="5922333" y="4675783"/>
                  <a:pt x="5675132" y="5787121"/>
                  <a:pt x="5251778" y="6708999"/>
                </a:cubicBezTo>
                <a:lnTo>
                  <a:pt x="5179753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0C7EEA-A9C2-9880-8399-E44EF252E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32" y="878290"/>
            <a:ext cx="4476151" cy="136547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BRIC à BRAC D’ETE</a:t>
            </a:r>
            <a:br>
              <a:rPr lang="en-US" sz="4000" b="1" kern="12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Samedi </a:t>
            </a:r>
            <a:r>
              <a:rPr lang="en-US" sz="40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09 </a:t>
            </a:r>
            <a:r>
              <a:rPr lang="en-US" sz="4000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Août</a:t>
            </a:r>
            <a:r>
              <a:rPr lang="en-US" sz="40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2025 </a:t>
            </a:r>
            <a:b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 9h30 à 17h00</a:t>
            </a:r>
            <a:br>
              <a:rPr lang="en-US" sz="3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33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C818ED5-2F56-4171-9445-3AA4F4462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21142"/>
            <a:ext cx="112280" cy="7209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E74FCE8-866C-4AFA-B45C-FACE2A609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961" y="2304256"/>
            <a:ext cx="4359489" cy="2016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3C9F33-4A12-4B89-867C-A6D0CB8C6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4961" y="2324420"/>
            <a:ext cx="4673707" cy="447063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Saint Vincent de Paul 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52 avenue des Colonies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33510 </a:t>
            </a:r>
            <a:r>
              <a:rPr lang="en-US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Andernos</a:t>
            </a:r>
            <a:r>
              <a:rPr lang="en-US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Les Bains</a:t>
            </a:r>
          </a:p>
          <a:p>
            <a:pPr algn="ctr" defTabSz="914400">
              <a:lnSpc>
                <a:spcPct val="9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sz="1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Vente de </a:t>
            </a: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étements</a:t>
            </a:r>
            <a:r>
              <a:rPr lang="en-US" sz="1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lingerie, </a:t>
            </a:r>
            <a:r>
              <a:rPr lang="en-US" sz="1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linge</a:t>
            </a:r>
            <a:r>
              <a:rPr lang="en-US" sz="1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maison</a:t>
            </a: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, bijoux, </a:t>
            </a:r>
            <a:r>
              <a:rPr lang="en-US" sz="1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accessoires</a:t>
            </a: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de mode, sacs, chaussures,</a:t>
            </a:r>
          </a:p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petit </a:t>
            </a:r>
            <a:r>
              <a:rPr lang="en-US" sz="1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électroménager</a:t>
            </a: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déco</a:t>
            </a: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maison</a:t>
            </a: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sz="1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vaisselle</a:t>
            </a: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ustensiles</a:t>
            </a: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de cuisine,</a:t>
            </a:r>
          </a:p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ivres, Cd, </a:t>
            </a:r>
            <a:r>
              <a:rPr lang="en-US" sz="1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Dvd</a:t>
            </a:r>
            <a:r>
              <a:rPr lang="en-US" sz="1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sz="1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eux et </a:t>
            </a:r>
            <a:r>
              <a:rPr lang="en-US" sz="1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jouet</a:t>
            </a:r>
            <a:r>
              <a:rPr lang="en-US" sz="1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VENEZ SOUTENIR UNE BONNE ACTION TOUT EN FAISANT D’EXCELLENTES AFFAIRES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Image 12" descr="Une image contenant vaisselle, porcelaine, céramique, Plats et corbeilles&#10;&#10;Description générée automatiquement">
            <a:extLst>
              <a:ext uri="{FF2B5EF4-FFF2-40B4-BE49-F238E27FC236}">
                <a16:creationId xmlns:a16="http://schemas.microsoft.com/office/drawing/2014/main" id="{E6E4B400-C4ED-33B8-5E38-CC488F67D2C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l="26193" r="15134" b="4"/>
          <a:stretch/>
        </p:blipFill>
        <p:spPr>
          <a:xfrm>
            <a:off x="7480925" y="10"/>
            <a:ext cx="3212475" cy="3750376"/>
          </a:xfrm>
          <a:custGeom>
            <a:avLst/>
            <a:gdLst/>
            <a:ahLst/>
            <a:cxnLst/>
            <a:rect l="l" t="t" r="r" b="b"/>
            <a:pathLst>
              <a:path w="3662680" h="3401568">
                <a:moveTo>
                  <a:pt x="0" y="0"/>
                </a:moveTo>
                <a:lnTo>
                  <a:pt x="3662680" y="0"/>
                </a:lnTo>
                <a:lnTo>
                  <a:pt x="3662680" y="3401568"/>
                </a:lnTo>
                <a:lnTo>
                  <a:pt x="774527" y="3401568"/>
                </a:lnTo>
                <a:lnTo>
                  <a:pt x="769892" y="3133175"/>
                </a:lnTo>
                <a:cubicBezTo>
                  <a:pt x="732577" y="2055441"/>
                  <a:pt x="492520" y="1056020"/>
                  <a:pt x="104445" y="215033"/>
                </a:cubicBezTo>
                <a:close/>
              </a:path>
            </a:pathLst>
          </a:cu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247A22B-23BC-F0AA-F15F-0666ABA081F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70" y="6524365"/>
            <a:ext cx="2651760" cy="91187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82059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79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BRIC à BRAC D’ETE Samedi 09 Août 2025  de 9h30 à 17h00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Propriétaire</dc:creator>
  <cp:lastModifiedBy>Catherine CABROL</cp:lastModifiedBy>
  <cp:revision>12</cp:revision>
  <cp:lastPrinted>2024-02-06T08:30:35Z</cp:lastPrinted>
  <dcterms:created xsi:type="dcterms:W3CDTF">2021-02-02T13:12:09Z</dcterms:created>
  <dcterms:modified xsi:type="dcterms:W3CDTF">2025-05-28T12:06:27Z</dcterms:modified>
</cp:coreProperties>
</file>